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4" r:id="rId9"/>
    <p:sldId id="262" r:id="rId10"/>
    <p:sldId id="263" r:id="rId11"/>
    <p:sldId id="275" r:id="rId12"/>
    <p:sldId id="264" r:id="rId13"/>
    <p:sldId id="265" r:id="rId14"/>
    <p:sldId id="266" r:id="rId15"/>
    <p:sldId id="276" r:id="rId16"/>
    <p:sldId id="277" r:id="rId17"/>
    <p:sldId id="267" r:id="rId18"/>
    <p:sldId id="268" r:id="rId19"/>
    <p:sldId id="269" r:id="rId20"/>
    <p:sldId id="270" r:id="rId21"/>
    <p:sldId id="271" r:id="rId22"/>
    <p:sldId id="272" r:id="rId2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461"/>
    <p:restoredTop sz="96327"/>
  </p:normalViewPr>
  <p:slideViewPr>
    <p:cSldViewPr snapToGrid="0">
      <p:cViewPr varScale="1">
        <p:scale>
          <a:sx n="60" d="100"/>
          <a:sy n="60" d="100"/>
        </p:scale>
        <p:origin x="192" y="1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4BF281-7C11-030E-4A31-01ECFD9AF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AB63BE-F139-AF95-C5D5-B14301A4C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647F4A-F659-E701-1070-44AA539E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1CBB2B-AA9C-64BE-D89D-B020F3547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C2FDBB-77CB-5DCD-04B7-789C53AA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3049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C6D4A4-9A33-0F08-604D-78662C84B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613D12-0422-6E82-AE06-1727269DB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F120D7-02FD-CB35-8F52-3E12B53D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A96ECF-ED27-1930-07D1-5218CE14B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6CC57C-C5AC-D0AE-1901-8C0D9C08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635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6E7483-F7D8-10DC-FF97-906169A98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6E2182-2376-D886-F0F3-14068E42D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8E64C-81A1-7365-2F54-2685B3BF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13083A-26C4-652F-8D71-6B35BEE8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99A3F6-28EB-D27A-97BF-A71579FD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047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AC2798-A69C-D42D-5E84-4756799A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0B8C03-9715-C04C-E3A4-D051B541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9439C4-A11E-3EAC-B96F-6BFE8588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6AC7AD-0810-535D-1526-E21D550EA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EF35CF-D0F7-0496-FC75-FBD89C9C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703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6AE776-1454-6995-F3AA-50B3F9D8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D63736-A3D7-0C0B-D0AF-7DA990F59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4F3577-8D76-D011-6937-D2A5E6F3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5F3CB5-9861-74FB-9268-DD7E48EA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EE627-DE3B-A97C-14C7-65C462A6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50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ED47EA-AE4F-642B-CFB1-B3F612BE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40B5C1-0902-AA8A-49F7-011886077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6105F1-17B6-FE01-6F58-2B87DBE2C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3CFD7D-BEB2-E5F6-137F-7531F4E2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CFB3F2-828F-D445-1239-F600E9E1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512ACE-6965-EACE-12A5-31775958D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358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A38BB2-E05B-92B4-96F8-30EB09A4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2F63A4-CFA1-F461-24B6-A872DB28F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47E5BE-1606-B773-0017-676724DC6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DE7FC0-8252-C941-A8F0-65D33E1F8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E389B1-9063-01FF-03EC-BDF9D8545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29ABD97-4D57-353E-CBD5-39E6A0A93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698714-ABC7-117F-C566-62A4D339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79020-51BF-D1BC-935C-D03A50AD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864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7BF32-DF26-6E06-4E4E-F86BD799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AFD21E-C609-E44E-9109-7A14260F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568F6A-DBE7-0D42-EED1-48F4D3CF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3120B20-AA4D-38D4-A481-C845205F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029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4CBCDBD-34CB-D1B8-26EC-676FC89C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6EC42AF-CE60-2AA1-700A-3EBC58A9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7A5140-CA9E-C064-5AFF-A7393CBFD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277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A9E38E-5680-4D9F-E260-F985440E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0F8282-E920-9E21-5433-8A17C5C14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5063BA-B366-99BD-335E-6B8F5B48D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AF260D-5A96-406E-B749-4C3471BFB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D94067-D6C8-9EE9-3C83-252135399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C0D4AB-450F-B7D4-D335-5E936D58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172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C4FBD-BEA8-0B42-6EDE-D670E1E7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9A2AF6-2D13-F25C-EEFE-F8F9327FE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26DF61-F250-F5CF-634D-83744D450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E45B4C-E042-9C4C-26AB-4E8E27C9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C07D4D-2111-7645-47A6-3A8F5D9E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64BEF6-7DF0-B98C-5357-9A4FDA0B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603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CA9E83-536E-67AB-1149-3FE6E524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B4F622-03F6-3E13-149E-30B670341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16544E-1047-630F-FF53-950989816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23187-50DD-6945-916C-AB262929DAFC}" type="datetimeFigureOut">
              <a:rPr lang="es-MX" smtClean="0"/>
              <a:t>01/09/23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4A2371-A0B9-DA1D-93EE-CB08B3F8E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BFE1B3-0B44-6675-E7AF-A09C51ED3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B1DD7-D6F0-5549-817D-49D41805C0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175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FA827F-9941-F7F2-C689-C80106CA6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61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C37190-71BF-1212-E992-2D4A46673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1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F59F89-7FE9-EF91-7609-6B851FA23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20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ADBEDA-CDDB-77E4-F52B-5F3072B53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7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C281D9-D92E-E6FF-48B0-A0FC74A7B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6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59832E-37CE-133E-3E47-09E368B23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73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83F840-AA98-0CF1-B763-F6B76641A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83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DA6783-FE04-99DD-E489-A0DAE364D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49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4A235C-1A61-F9A8-85FD-6C25E4666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45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7933EF-BEAD-DE4C-76B9-2F8F0C286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88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033A64-5C86-D38E-B173-7376C1831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4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98348E-F308-F26A-8287-74D910AB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84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9CACFD-3CA1-6916-663F-3BF0379C6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45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5B169B-8A3B-325B-D05B-02EDF45DE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18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FAF304-CA73-B495-DE6F-F773BA29E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00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BE6025-016A-0B79-0AE7-9234C9E81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0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EF0F03-5156-A254-0FF8-00B02DCA7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87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948F0D-E68E-76CE-DBCB-2088BA1A7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4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A6E278-2388-8199-9624-F7C9E3D84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8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FD7267-BBE5-3703-BC1D-2875DBAC7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5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503B1D-F366-B048-F02B-17D7CDBA3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22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8250E6-95A5-1E9F-89F9-36372438D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76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Panorámica</PresentationFormat>
  <Paragraphs>0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Gutierrez (Mexico City)</dc:creator>
  <cp:lastModifiedBy>Juan Carlos Gutierrez (Mexico City)</cp:lastModifiedBy>
  <cp:revision>5</cp:revision>
  <dcterms:created xsi:type="dcterms:W3CDTF">2023-08-22T03:41:11Z</dcterms:created>
  <dcterms:modified xsi:type="dcterms:W3CDTF">2023-09-01T20:06:19Z</dcterms:modified>
</cp:coreProperties>
</file>