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26412-D1EA-4740-B470-570ECB085374}" v="2" dt="2023-10-06T19:08:13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56"/>
    <p:restoredTop sz="96512"/>
  </p:normalViewPr>
  <p:slideViewPr>
    <p:cSldViewPr snapToGrid="0">
      <p:cViewPr varScale="1">
        <p:scale>
          <a:sx n="54" d="100"/>
          <a:sy n="54" d="100"/>
        </p:scale>
        <p:origin x="224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Gutierrez (Mexico City)" userId="966ac1ba-db4e-4085-be67-060a10f031b7" providerId="ADAL" clId="{2BF26412-D1EA-4740-B470-570ECB085374}"/>
    <pc:docChg chg="custSel modSld">
      <pc:chgData name="Juan Carlos Gutierrez (Mexico City)" userId="966ac1ba-db4e-4085-be67-060a10f031b7" providerId="ADAL" clId="{2BF26412-D1EA-4740-B470-570ECB085374}" dt="2023-10-06T19:08:15.394" v="6" actId="26606"/>
      <pc:docMkLst>
        <pc:docMk/>
      </pc:docMkLst>
      <pc:sldChg chg="addSp delSp modSp mod">
        <pc:chgData name="Juan Carlos Gutierrez (Mexico City)" userId="966ac1ba-db4e-4085-be67-060a10f031b7" providerId="ADAL" clId="{2BF26412-D1EA-4740-B470-570ECB085374}" dt="2023-10-06T19:08:03.644" v="2" actId="26606"/>
        <pc:sldMkLst>
          <pc:docMk/>
          <pc:sldMk cId="1049819829" sldId="261"/>
        </pc:sldMkLst>
        <pc:spChg chg="del">
          <ac:chgData name="Juan Carlos Gutierrez (Mexico City)" userId="966ac1ba-db4e-4085-be67-060a10f031b7" providerId="ADAL" clId="{2BF26412-D1EA-4740-B470-570ECB085374}" dt="2023-10-06T19:08:03.644" v="2" actId="26606"/>
          <ac:spMkLst>
            <pc:docMk/>
            <pc:sldMk cId="1049819829" sldId="261"/>
            <ac:spMk id="8" creationId="{42A4FC2C-047E-45A5-965D-8E1E3BF09BC6}"/>
          </ac:spMkLst>
        </pc:spChg>
        <pc:spChg chg="add">
          <ac:chgData name="Juan Carlos Gutierrez (Mexico City)" userId="966ac1ba-db4e-4085-be67-060a10f031b7" providerId="ADAL" clId="{2BF26412-D1EA-4740-B470-570ECB085374}" dt="2023-10-06T19:08:03.644" v="2" actId="26606"/>
          <ac:spMkLst>
            <pc:docMk/>
            <pc:sldMk cId="1049819829" sldId="261"/>
            <ac:spMk id="13" creationId="{42A4FC2C-047E-45A5-965D-8E1E3BF09BC6}"/>
          </ac:spMkLst>
        </pc:spChg>
        <pc:picChg chg="del">
          <ac:chgData name="Juan Carlos Gutierrez (Mexico City)" userId="966ac1ba-db4e-4085-be67-060a10f031b7" providerId="ADAL" clId="{2BF26412-D1EA-4740-B470-570ECB085374}" dt="2023-10-06T19:07:57.769" v="0" actId="478"/>
          <ac:picMkLst>
            <pc:docMk/>
            <pc:sldMk cId="1049819829" sldId="261"/>
            <ac:picMk id="3" creationId="{9100D9D4-27C9-1263-12D1-24B887B5F6EA}"/>
          </ac:picMkLst>
        </pc:picChg>
        <pc:picChg chg="add mod">
          <ac:chgData name="Juan Carlos Gutierrez (Mexico City)" userId="966ac1ba-db4e-4085-be67-060a10f031b7" providerId="ADAL" clId="{2BF26412-D1EA-4740-B470-570ECB085374}" dt="2023-10-06T19:08:03.644" v="2" actId="26606"/>
          <ac:picMkLst>
            <pc:docMk/>
            <pc:sldMk cId="1049819829" sldId="261"/>
            <ac:picMk id="4" creationId="{B6596474-A58B-98EA-7E1E-36CE1A8BAE4C}"/>
          </ac:picMkLst>
        </pc:picChg>
      </pc:sldChg>
      <pc:sldChg chg="addSp delSp modSp mod">
        <pc:chgData name="Juan Carlos Gutierrez (Mexico City)" userId="966ac1ba-db4e-4085-be67-060a10f031b7" providerId="ADAL" clId="{2BF26412-D1EA-4740-B470-570ECB085374}" dt="2023-10-06T19:08:15.394" v="6" actId="26606"/>
        <pc:sldMkLst>
          <pc:docMk/>
          <pc:sldMk cId="1804241164" sldId="264"/>
        </pc:sldMkLst>
        <pc:spChg chg="del">
          <ac:chgData name="Juan Carlos Gutierrez (Mexico City)" userId="966ac1ba-db4e-4085-be67-060a10f031b7" providerId="ADAL" clId="{2BF26412-D1EA-4740-B470-570ECB085374}" dt="2023-10-06T19:08:09.820" v="3" actId="26606"/>
          <ac:spMkLst>
            <pc:docMk/>
            <pc:sldMk cId="1804241164" sldId="264"/>
            <ac:spMk id="8" creationId="{42A4FC2C-047E-45A5-965D-8E1E3BF09BC6}"/>
          </ac:spMkLst>
        </pc:spChg>
        <pc:spChg chg="add del">
          <ac:chgData name="Juan Carlos Gutierrez (Mexico City)" userId="966ac1ba-db4e-4085-be67-060a10f031b7" providerId="ADAL" clId="{2BF26412-D1EA-4740-B470-570ECB085374}" dt="2023-10-06T19:08:15.394" v="6" actId="26606"/>
          <ac:spMkLst>
            <pc:docMk/>
            <pc:sldMk cId="1804241164" sldId="264"/>
            <ac:spMk id="13" creationId="{42A4FC2C-047E-45A5-965D-8E1E3BF09BC6}"/>
          </ac:spMkLst>
        </pc:spChg>
        <pc:spChg chg="add">
          <ac:chgData name="Juan Carlos Gutierrez (Mexico City)" userId="966ac1ba-db4e-4085-be67-060a10f031b7" providerId="ADAL" clId="{2BF26412-D1EA-4740-B470-570ECB085374}" dt="2023-10-06T19:08:15.394" v="6" actId="26606"/>
          <ac:spMkLst>
            <pc:docMk/>
            <pc:sldMk cId="1804241164" sldId="264"/>
            <ac:spMk id="18" creationId="{42A4FC2C-047E-45A5-965D-8E1E3BF09BC6}"/>
          </ac:spMkLst>
        </pc:spChg>
        <pc:picChg chg="del">
          <ac:chgData name="Juan Carlos Gutierrez (Mexico City)" userId="966ac1ba-db4e-4085-be67-060a10f031b7" providerId="ADAL" clId="{2BF26412-D1EA-4740-B470-570ECB085374}" dt="2023-10-06T19:08:12.318" v="4" actId="478"/>
          <ac:picMkLst>
            <pc:docMk/>
            <pc:sldMk cId="1804241164" sldId="264"/>
            <ac:picMk id="3" creationId="{B20D3B42-35FF-9637-FC6D-51688CF04380}"/>
          </ac:picMkLst>
        </pc:picChg>
        <pc:picChg chg="add mod">
          <ac:chgData name="Juan Carlos Gutierrez (Mexico City)" userId="966ac1ba-db4e-4085-be67-060a10f031b7" providerId="ADAL" clId="{2BF26412-D1EA-4740-B470-570ECB085374}" dt="2023-10-06T19:08:15.394" v="6" actId="26606"/>
          <ac:picMkLst>
            <pc:docMk/>
            <pc:sldMk cId="1804241164" sldId="264"/>
            <ac:picMk id="4" creationId="{F4102271-C48A-1511-8367-81D2B39E075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851ED-490A-40BB-ABDC-F12E318FD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67E671-AB96-FFC4-B29A-DD1E08DD9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2CBF0-92B6-5BFF-5226-BCE39DA68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4F38A4-B1D5-02BC-FA5A-1B94432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D16E4E-97F1-BE33-FFFF-3BEFE29B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887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2D12E-B893-304F-5E0E-0A5421DB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F3240B-69D3-ECC5-1458-29D0B1F45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0B2086-159C-4CCC-5031-987EE08A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B5217-F934-1395-41DB-A8900924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C2465C-09F6-EDA0-5AF0-756F701E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4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11D2FF-90BD-ECB8-0B27-1EC09F7AB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A8055-0A61-329D-0AFA-C35CF8672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A3918-EEF6-BD5F-FC30-AACDEC95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E849CE-5423-679B-06EE-2E8BBCDD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DC298-4573-5CF2-420E-1B90CCFDA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798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C6550-7EDA-DE41-9934-03ABFBF9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70F5F3-B594-0F32-50E1-E1D482940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F31DF5-AD65-1623-53CA-E69061C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1496CF-9E58-81DC-D63E-D23B47EC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C71BD7-D56C-79FB-5FC9-B85B7DD6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719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0B3B4-CFAA-2216-E53A-3121F849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CB938F-1B37-1877-5BA4-B4A9DBA28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139484-BA85-8E86-A093-1B586ABD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A7584-5630-727B-5B5B-145699E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6C1945-5749-BDD9-C272-9A483B17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810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0B37A-1858-4401-ADB1-7A287BA7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83A243-CA0D-9349-CEBA-D51E56385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6D6DD6-6375-2452-E5A6-49912884B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22E83C-9C1A-976D-46EF-6B304E99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072D6F-E685-FC02-4740-F7EFD047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5F5EC7-61C0-BEED-9611-8E26BAF5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82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8498A-1198-89CE-131D-3758DAC9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C67573-CEBD-8FF4-0C08-7A91CD55E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9ED145-16E3-1F3B-8E5C-45EAAD419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F32B32-A566-143D-E6C3-5C6DFA35C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3EDA20-A871-51F6-2C6C-1C3A9C609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0DF9BB-01C3-5944-0467-97C15D9E9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2002F9-E6C2-4DE2-125B-B3315426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253CBE-59CB-5FCD-82D8-1523772F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267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CE0FB-AAF3-76E8-BDF2-4F526043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8C9AA9-E3BA-4AA1-9A6A-78EC1157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AC765E-2CFF-2E6D-A018-D9D48DAA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319EDC-06FD-E9BE-C340-C434EAB7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47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731852C-1200-28D3-F6E3-3D5DD6FA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280235-A4D8-326A-7BBE-EB0C14DE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FCBC67-0B34-6111-F446-4E0EF2A6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858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7B52E-4CC0-AF41-36BC-A9736DFD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154032-8DE6-7B87-6D4B-3E9DA49C1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55EB56-1F4F-5941-65A5-905E7F124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71C067-90E2-75A1-6D13-9480C576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E73238-8C27-356B-00E0-3C0E99FD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5DFDCB-2E78-02BD-1C50-6255EBAA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016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E6202-3262-31CD-BE40-0589658E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4E6FC1-F348-95D2-B903-D27A2D55F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775561-D1FA-F48E-E327-3DED8FA8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79998A-A4F9-A1E7-9405-6EBB14F3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9662C2-DF7C-8538-00D7-1E1ABD12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21ADEF-46F7-8744-B67C-0CD7F670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624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A8E79D-5AA6-93D9-7F8A-BD514592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045EA0-C568-3674-35BB-4BDDE8BFE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EE424-AE58-331D-731F-0C1B90F32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AA6CB-063C-CB4F-912F-5714955B0185}" type="datetimeFigureOut">
              <a:rPr lang="es-MX" smtClean="0"/>
              <a:t>06/10/23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5B1482-1579-DE3D-64F3-46D706D64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6F29F7-5519-DF6B-6475-4B0C4D84E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68C25-96EC-704A-BC5B-55B9F8C01C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816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FF87FB-0004-B85C-BE35-0ABF23E58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9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FBA590-A8BC-17C9-A79E-F9B00C081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9EAA0E-319C-7D7B-CE86-F56DD5B1E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2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FB6D06-EB27-C597-3D5B-C67CEE25E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9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B82128-313D-A750-6CDD-E16058428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6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42DC0E-C891-AF16-E3C2-7ADB503AC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5348C1-8C53-EDE8-27BF-E9187F4AB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44E40F-C8C9-F10C-7823-264BB5BC0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7EAE00-E329-CB58-2B9D-DABB9BF07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93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596474-A58B-98EA-7E1E-36CE1A8B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B0BEBD-8502-D6F7-F737-C2B7E1534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0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886DD8-6AA3-2C9E-2024-F0626DAE8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75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102271-C48A-1511-8367-81D2B39E0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41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Panorámica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Gutierrez (Mexico City)</dc:creator>
  <cp:lastModifiedBy>Juan Carlos Gutierrez (Mexico City)</cp:lastModifiedBy>
  <cp:revision>1</cp:revision>
  <dcterms:created xsi:type="dcterms:W3CDTF">2023-10-06T18:52:50Z</dcterms:created>
  <dcterms:modified xsi:type="dcterms:W3CDTF">2023-10-06T19:08:20Z</dcterms:modified>
</cp:coreProperties>
</file>