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1"/>
    <p:restoredTop sz="94512"/>
  </p:normalViewPr>
  <p:slideViewPr>
    <p:cSldViewPr snapToGrid="0">
      <p:cViewPr varScale="1">
        <p:scale>
          <a:sx n="78" d="100"/>
          <a:sy n="78" d="100"/>
        </p:scale>
        <p:origin x="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8689F3-575F-4507-D2DD-80C95C93B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3D1F82F-827F-921D-0CE2-63C3BADEC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D01992-7758-E039-E8D1-00021EA53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2E15-7C99-6045-8D3A-5A70DAF60BF1}" type="datetimeFigureOut">
              <a:rPr lang="es-MX" smtClean="0"/>
              <a:t>16/04/24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373392-0C5E-9381-CFAB-FFD6F6C66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9DE9BF-2661-DB95-A795-7C9ECF2C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AA8C-9856-904A-85D3-728DA08EE7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5002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0534C1-425E-1433-5CBD-385ADC340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F044D7C-85ED-89E6-F94D-491867625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A10208-B1F5-0C9A-8CA6-96FBE50D5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2E15-7C99-6045-8D3A-5A70DAF60BF1}" type="datetimeFigureOut">
              <a:rPr lang="es-MX" smtClean="0"/>
              <a:t>16/04/24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B6FF13-2AF7-DB7D-1B40-5E4474CBE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E28FB0-0F7C-D706-58A4-7F1D30108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AA8C-9856-904A-85D3-728DA08EE7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4894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32A8AE-D397-4C7C-C1E0-CEFAB53BCF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15035A-7726-434E-91CF-1144D1F28D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84C007-C998-73C2-6219-00AC517CA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2E15-7C99-6045-8D3A-5A70DAF60BF1}" type="datetimeFigureOut">
              <a:rPr lang="es-MX" smtClean="0"/>
              <a:t>16/04/24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78B0FE-73B5-9A21-A44F-6FD5CE998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E52643-638C-43F5-428C-4F617CEC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AA8C-9856-904A-85D3-728DA08EE7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2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BCED3A-799F-E97A-E862-11CF49E06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FF9EED-FC42-0469-6D61-5E53F58CA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E11D58-EC26-D10A-4600-011110D77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2E15-7C99-6045-8D3A-5A70DAF60BF1}" type="datetimeFigureOut">
              <a:rPr lang="es-MX" smtClean="0"/>
              <a:t>16/04/24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C14A4A-0ABB-A2CF-8B0D-3F6B0EDE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9FC3C-43B5-F629-29A9-0036E845D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AA8C-9856-904A-85D3-728DA08EE7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6165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4564AF-BF41-6669-650B-75839013A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8EDBEB-E202-6366-5D70-CED7AD327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30125D-7F2C-C35C-299A-0B7CEE7C9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2E15-7C99-6045-8D3A-5A70DAF60BF1}" type="datetimeFigureOut">
              <a:rPr lang="es-MX" smtClean="0"/>
              <a:t>16/04/24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EA060E-D8C5-E0D5-6502-8DE6F65B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AE59D8-78D9-E61C-C7B3-79B810D41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AA8C-9856-904A-85D3-728DA08EE7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2066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9B405-84EF-DABA-0896-B4C94EB74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6A27BA-FF64-7FF0-56F4-E107301603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C3200E-D24C-1C3D-8701-D4938467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DAE992-F0C7-AD88-9B91-38C4B73E8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2E15-7C99-6045-8D3A-5A70DAF60BF1}" type="datetimeFigureOut">
              <a:rPr lang="es-MX" smtClean="0"/>
              <a:t>16/04/24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8FC3CB-6061-96BE-ECE6-64EF3C9AB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50FC6C-7ACD-5DE0-C7F6-15684D7D1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AA8C-9856-904A-85D3-728DA08EE7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013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2BD891-023F-917C-D091-30CEB46C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C009E3-8FE3-3AF9-E1A1-1B9BB98AF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7DD8D1F-C52C-6B38-8359-55B7EEA7F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3A44699-E939-2FA8-D8AD-3A0C6539C0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9FB3A70-3EF6-35A4-4420-226C116E90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E0B730A-6A45-CA12-05FE-DF59087D1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2E15-7C99-6045-8D3A-5A70DAF60BF1}" type="datetimeFigureOut">
              <a:rPr lang="es-MX" smtClean="0"/>
              <a:t>16/04/24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7B19013-67F9-B3E1-AE39-2B2D3E51D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C68086F-053E-070D-4932-C114FA866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AA8C-9856-904A-85D3-728DA08EE7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1720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1603C-A732-967C-B715-0738A871B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6A309C-8CAB-2476-E7EF-DD53F1D9F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2E15-7C99-6045-8D3A-5A70DAF60BF1}" type="datetimeFigureOut">
              <a:rPr lang="es-MX" smtClean="0"/>
              <a:t>16/04/24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65F2DB-6471-E835-8A44-5E798DA9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D5831D8-0CBC-3A8B-19ED-594406EC5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AA8C-9856-904A-85D3-728DA08EE7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5216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2172A08-ED83-C200-4559-4C5C5D49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2E15-7C99-6045-8D3A-5A70DAF60BF1}" type="datetimeFigureOut">
              <a:rPr lang="es-MX" smtClean="0"/>
              <a:t>16/04/24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EDCD6D9-470F-1255-6571-B47BAB573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BFF1E31-49D9-7F60-D0ED-6BF304A30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AA8C-9856-904A-85D3-728DA08EE7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237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C74BB0-8D04-FFA2-1DB5-EB113B56A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8D6273-0119-4E78-3B65-115ABFB92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99AD5E-3D81-3299-59C1-2D9E95753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B1F10F-2308-84AB-86F9-322FC9CAB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2E15-7C99-6045-8D3A-5A70DAF60BF1}" type="datetimeFigureOut">
              <a:rPr lang="es-MX" smtClean="0"/>
              <a:t>16/04/24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EB57D5-16CB-B55B-4FDE-8136E92A2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0859E7-4905-E122-2B69-A82F0C0DA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AA8C-9856-904A-85D3-728DA08EE7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5197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0E7384-79F0-185D-6EDC-F66A85ED1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A653E2E-C46C-C77D-BBC8-B8032D2DCB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4D49615-42D3-9290-B7BB-3007C7D64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40B688-F6B6-5A4F-35ED-2699472CF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2E15-7C99-6045-8D3A-5A70DAF60BF1}" type="datetimeFigureOut">
              <a:rPr lang="es-MX" smtClean="0"/>
              <a:t>16/04/24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222C5A-1F75-672C-CBAA-01BB919AF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BD8163-C431-D2A9-1E82-742B0B2E5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AA8C-9856-904A-85D3-728DA08EE7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270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4459B9B-347E-57C6-1F15-6AFD939DD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C2BDD4-F9A2-D93E-9FCD-4838DBE3C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E81144-E314-6328-AE1F-AF0C7B9E7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8B2E15-7C99-6045-8D3A-5A70DAF60BF1}" type="datetimeFigureOut">
              <a:rPr lang="es-MX" smtClean="0"/>
              <a:t>16/04/24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0B8DE8-188F-6571-EED2-9978426CC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4CF8C3-53DF-AF99-C526-B71C3DBA8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D0AA8C-9856-904A-85D3-728DA08EE75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068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23DD3A8-3B91-921D-00A2-AA91992D1D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08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4625912-E57F-5DF4-6689-04C2869F0B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93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272BD35-2088-2E74-A4EE-E0E0AB30D7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63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B4A0176-4CA5-62EC-5F41-4DF1A62773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37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8BDCEDB-8AEB-94FA-4241-554C79BCD8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90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D6BD677-2DF6-C120-0F46-CA30D6C834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14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Panorámica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Carlos Gutierrez (Mexico City)</dc:creator>
  <cp:lastModifiedBy>Juan Carlos Gutierrez (Mexico City)</cp:lastModifiedBy>
  <cp:revision>2</cp:revision>
  <dcterms:created xsi:type="dcterms:W3CDTF">2024-04-16T23:13:51Z</dcterms:created>
  <dcterms:modified xsi:type="dcterms:W3CDTF">2024-04-16T23:20:23Z</dcterms:modified>
</cp:coreProperties>
</file>