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B0EFCD-72BB-CA4A-8A23-CA9620FFBEFB}" v="19" dt="2023-08-18T23:31:53.3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291"/>
    <p:restoredTop sz="96327"/>
  </p:normalViewPr>
  <p:slideViewPr>
    <p:cSldViewPr snapToGrid="0">
      <p:cViewPr varScale="1">
        <p:scale>
          <a:sx n="78" d="100"/>
          <a:sy n="78" d="100"/>
        </p:scale>
        <p:origin x="192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Carlos Gutierrez (Mexico City)" userId="966ac1ba-db4e-4085-be67-060a10f031b7" providerId="ADAL" clId="{A6B0EFCD-72BB-CA4A-8A23-CA9620FFBEFB}"/>
    <pc:docChg chg="custSel addSld modSld">
      <pc:chgData name="Juan Carlos Gutierrez (Mexico City)" userId="966ac1ba-db4e-4085-be67-060a10f031b7" providerId="ADAL" clId="{A6B0EFCD-72BB-CA4A-8A23-CA9620FFBEFB}" dt="2023-08-18T23:31:54.799" v="28" actId="26606"/>
      <pc:docMkLst>
        <pc:docMk/>
      </pc:docMkLst>
      <pc:sldChg chg="addSp modSp mod setBg">
        <pc:chgData name="Juan Carlos Gutierrez (Mexico City)" userId="966ac1ba-db4e-4085-be67-060a10f031b7" providerId="ADAL" clId="{A6B0EFCD-72BB-CA4A-8A23-CA9620FFBEFB}" dt="2023-08-18T23:31:19.029" v="10" actId="26606"/>
        <pc:sldMkLst>
          <pc:docMk/>
          <pc:sldMk cId="993734241" sldId="256"/>
        </pc:sldMkLst>
        <pc:spChg chg="add">
          <ac:chgData name="Juan Carlos Gutierrez (Mexico City)" userId="966ac1ba-db4e-4085-be67-060a10f031b7" providerId="ADAL" clId="{A6B0EFCD-72BB-CA4A-8A23-CA9620FFBEFB}" dt="2023-08-18T23:31:19.029" v="10" actId="26606"/>
          <ac:spMkLst>
            <pc:docMk/>
            <pc:sldMk cId="993734241" sldId="256"/>
            <ac:spMk id="8" creationId="{42A4FC2C-047E-45A5-965D-8E1E3BF09BC6}"/>
          </ac:spMkLst>
        </pc:spChg>
        <pc:picChg chg="add mod">
          <ac:chgData name="Juan Carlos Gutierrez (Mexico City)" userId="966ac1ba-db4e-4085-be67-060a10f031b7" providerId="ADAL" clId="{A6B0EFCD-72BB-CA4A-8A23-CA9620FFBEFB}" dt="2023-08-18T23:31:19.029" v="10" actId="26606"/>
          <ac:picMkLst>
            <pc:docMk/>
            <pc:sldMk cId="993734241" sldId="256"/>
            <ac:picMk id="3" creationId="{0A04BCF7-DD9F-194A-BDB0-B4F9AFE02DC3}"/>
          </ac:picMkLst>
        </pc:picChg>
      </pc:sldChg>
      <pc:sldChg chg="addSp modSp add mod setBg">
        <pc:chgData name="Juan Carlos Gutierrez (Mexico City)" userId="966ac1ba-db4e-4085-be67-060a10f031b7" providerId="ADAL" clId="{A6B0EFCD-72BB-CA4A-8A23-CA9620FFBEFB}" dt="2023-08-18T23:31:22.455" v="12" actId="26606"/>
        <pc:sldMkLst>
          <pc:docMk/>
          <pc:sldMk cId="3057244163" sldId="257"/>
        </pc:sldMkLst>
        <pc:spChg chg="add">
          <ac:chgData name="Juan Carlos Gutierrez (Mexico City)" userId="966ac1ba-db4e-4085-be67-060a10f031b7" providerId="ADAL" clId="{A6B0EFCD-72BB-CA4A-8A23-CA9620FFBEFB}" dt="2023-08-18T23:31:22.455" v="12" actId="26606"/>
          <ac:spMkLst>
            <pc:docMk/>
            <pc:sldMk cId="3057244163" sldId="257"/>
            <ac:spMk id="8" creationId="{42A4FC2C-047E-45A5-965D-8E1E3BF09BC6}"/>
          </ac:spMkLst>
        </pc:spChg>
        <pc:picChg chg="add mod">
          <ac:chgData name="Juan Carlos Gutierrez (Mexico City)" userId="966ac1ba-db4e-4085-be67-060a10f031b7" providerId="ADAL" clId="{A6B0EFCD-72BB-CA4A-8A23-CA9620FFBEFB}" dt="2023-08-18T23:31:22.455" v="12" actId="26606"/>
          <ac:picMkLst>
            <pc:docMk/>
            <pc:sldMk cId="3057244163" sldId="257"/>
            <ac:picMk id="3" creationId="{09B6B4B0-A755-1A3D-9BC0-62D1F78F67EA}"/>
          </ac:picMkLst>
        </pc:picChg>
      </pc:sldChg>
      <pc:sldChg chg="addSp modSp add mod setBg">
        <pc:chgData name="Juan Carlos Gutierrez (Mexico City)" userId="966ac1ba-db4e-4085-be67-060a10f031b7" providerId="ADAL" clId="{A6B0EFCD-72BB-CA4A-8A23-CA9620FFBEFB}" dt="2023-08-18T23:31:26.116" v="14" actId="26606"/>
        <pc:sldMkLst>
          <pc:docMk/>
          <pc:sldMk cId="934360187" sldId="258"/>
        </pc:sldMkLst>
        <pc:spChg chg="add">
          <ac:chgData name="Juan Carlos Gutierrez (Mexico City)" userId="966ac1ba-db4e-4085-be67-060a10f031b7" providerId="ADAL" clId="{A6B0EFCD-72BB-CA4A-8A23-CA9620FFBEFB}" dt="2023-08-18T23:31:26.116" v="14" actId="26606"/>
          <ac:spMkLst>
            <pc:docMk/>
            <pc:sldMk cId="934360187" sldId="258"/>
            <ac:spMk id="8" creationId="{42A4FC2C-047E-45A5-965D-8E1E3BF09BC6}"/>
          </ac:spMkLst>
        </pc:spChg>
        <pc:picChg chg="add mod">
          <ac:chgData name="Juan Carlos Gutierrez (Mexico City)" userId="966ac1ba-db4e-4085-be67-060a10f031b7" providerId="ADAL" clId="{A6B0EFCD-72BB-CA4A-8A23-CA9620FFBEFB}" dt="2023-08-18T23:31:26.116" v="14" actId="26606"/>
          <ac:picMkLst>
            <pc:docMk/>
            <pc:sldMk cId="934360187" sldId="258"/>
            <ac:picMk id="3" creationId="{069336CD-74CF-6E1B-DE41-AEE4A6DA9BAB}"/>
          </ac:picMkLst>
        </pc:picChg>
      </pc:sldChg>
      <pc:sldChg chg="addSp modSp add mod setBg">
        <pc:chgData name="Juan Carlos Gutierrez (Mexico City)" userId="966ac1ba-db4e-4085-be67-060a10f031b7" providerId="ADAL" clId="{A6B0EFCD-72BB-CA4A-8A23-CA9620FFBEFB}" dt="2023-08-18T23:31:29.660" v="16" actId="26606"/>
        <pc:sldMkLst>
          <pc:docMk/>
          <pc:sldMk cId="432119337" sldId="259"/>
        </pc:sldMkLst>
        <pc:spChg chg="add">
          <ac:chgData name="Juan Carlos Gutierrez (Mexico City)" userId="966ac1ba-db4e-4085-be67-060a10f031b7" providerId="ADAL" clId="{A6B0EFCD-72BB-CA4A-8A23-CA9620FFBEFB}" dt="2023-08-18T23:31:29.660" v="16" actId="26606"/>
          <ac:spMkLst>
            <pc:docMk/>
            <pc:sldMk cId="432119337" sldId="259"/>
            <ac:spMk id="8" creationId="{42A4FC2C-047E-45A5-965D-8E1E3BF09BC6}"/>
          </ac:spMkLst>
        </pc:spChg>
        <pc:picChg chg="add mod">
          <ac:chgData name="Juan Carlos Gutierrez (Mexico City)" userId="966ac1ba-db4e-4085-be67-060a10f031b7" providerId="ADAL" clId="{A6B0EFCD-72BB-CA4A-8A23-CA9620FFBEFB}" dt="2023-08-18T23:31:29.660" v="16" actId="26606"/>
          <ac:picMkLst>
            <pc:docMk/>
            <pc:sldMk cId="432119337" sldId="259"/>
            <ac:picMk id="3" creationId="{D7CECA94-F704-85C0-7841-3744FF1468B4}"/>
          </ac:picMkLst>
        </pc:picChg>
      </pc:sldChg>
      <pc:sldChg chg="addSp modSp add mod setBg">
        <pc:chgData name="Juan Carlos Gutierrez (Mexico City)" userId="966ac1ba-db4e-4085-be67-060a10f031b7" providerId="ADAL" clId="{A6B0EFCD-72BB-CA4A-8A23-CA9620FFBEFB}" dt="2023-08-18T23:31:33.801" v="18" actId="26606"/>
        <pc:sldMkLst>
          <pc:docMk/>
          <pc:sldMk cId="1440867946" sldId="260"/>
        </pc:sldMkLst>
        <pc:spChg chg="add">
          <ac:chgData name="Juan Carlos Gutierrez (Mexico City)" userId="966ac1ba-db4e-4085-be67-060a10f031b7" providerId="ADAL" clId="{A6B0EFCD-72BB-CA4A-8A23-CA9620FFBEFB}" dt="2023-08-18T23:31:33.801" v="18" actId="26606"/>
          <ac:spMkLst>
            <pc:docMk/>
            <pc:sldMk cId="1440867946" sldId="260"/>
            <ac:spMk id="8" creationId="{42A4FC2C-047E-45A5-965D-8E1E3BF09BC6}"/>
          </ac:spMkLst>
        </pc:spChg>
        <pc:picChg chg="add mod">
          <ac:chgData name="Juan Carlos Gutierrez (Mexico City)" userId="966ac1ba-db4e-4085-be67-060a10f031b7" providerId="ADAL" clId="{A6B0EFCD-72BB-CA4A-8A23-CA9620FFBEFB}" dt="2023-08-18T23:31:33.801" v="18" actId="26606"/>
          <ac:picMkLst>
            <pc:docMk/>
            <pc:sldMk cId="1440867946" sldId="260"/>
            <ac:picMk id="3" creationId="{10F4C27E-1CFC-D814-C760-C2E04B54703D}"/>
          </ac:picMkLst>
        </pc:picChg>
      </pc:sldChg>
      <pc:sldChg chg="addSp modSp add mod setBg">
        <pc:chgData name="Juan Carlos Gutierrez (Mexico City)" userId="966ac1ba-db4e-4085-be67-060a10f031b7" providerId="ADAL" clId="{A6B0EFCD-72BB-CA4A-8A23-CA9620FFBEFB}" dt="2023-08-18T23:31:38.253" v="20" actId="26606"/>
        <pc:sldMkLst>
          <pc:docMk/>
          <pc:sldMk cId="1985532937" sldId="261"/>
        </pc:sldMkLst>
        <pc:spChg chg="add">
          <ac:chgData name="Juan Carlos Gutierrez (Mexico City)" userId="966ac1ba-db4e-4085-be67-060a10f031b7" providerId="ADAL" clId="{A6B0EFCD-72BB-CA4A-8A23-CA9620FFBEFB}" dt="2023-08-18T23:31:38.253" v="20" actId="26606"/>
          <ac:spMkLst>
            <pc:docMk/>
            <pc:sldMk cId="1985532937" sldId="261"/>
            <ac:spMk id="8" creationId="{42A4FC2C-047E-45A5-965D-8E1E3BF09BC6}"/>
          </ac:spMkLst>
        </pc:spChg>
        <pc:picChg chg="add mod">
          <ac:chgData name="Juan Carlos Gutierrez (Mexico City)" userId="966ac1ba-db4e-4085-be67-060a10f031b7" providerId="ADAL" clId="{A6B0EFCD-72BB-CA4A-8A23-CA9620FFBEFB}" dt="2023-08-18T23:31:38.253" v="20" actId="26606"/>
          <ac:picMkLst>
            <pc:docMk/>
            <pc:sldMk cId="1985532937" sldId="261"/>
            <ac:picMk id="3" creationId="{A8DD257E-572F-6FE5-33D4-D2D0C4A4D43C}"/>
          </ac:picMkLst>
        </pc:picChg>
      </pc:sldChg>
      <pc:sldChg chg="addSp modSp add mod setBg">
        <pc:chgData name="Juan Carlos Gutierrez (Mexico City)" userId="966ac1ba-db4e-4085-be67-060a10f031b7" providerId="ADAL" clId="{A6B0EFCD-72BB-CA4A-8A23-CA9620FFBEFB}" dt="2023-08-18T23:31:42.110" v="22" actId="26606"/>
        <pc:sldMkLst>
          <pc:docMk/>
          <pc:sldMk cId="557577350" sldId="262"/>
        </pc:sldMkLst>
        <pc:spChg chg="add">
          <ac:chgData name="Juan Carlos Gutierrez (Mexico City)" userId="966ac1ba-db4e-4085-be67-060a10f031b7" providerId="ADAL" clId="{A6B0EFCD-72BB-CA4A-8A23-CA9620FFBEFB}" dt="2023-08-18T23:31:42.110" v="22" actId="26606"/>
          <ac:spMkLst>
            <pc:docMk/>
            <pc:sldMk cId="557577350" sldId="262"/>
            <ac:spMk id="8" creationId="{42A4FC2C-047E-45A5-965D-8E1E3BF09BC6}"/>
          </ac:spMkLst>
        </pc:spChg>
        <pc:picChg chg="add mod">
          <ac:chgData name="Juan Carlos Gutierrez (Mexico City)" userId="966ac1ba-db4e-4085-be67-060a10f031b7" providerId="ADAL" clId="{A6B0EFCD-72BB-CA4A-8A23-CA9620FFBEFB}" dt="2023-08-18T23:31:42.110" v="22" actId="26606"/>
          <ac:picMkLst>
            <pc:docMk/>
            <pc:sldMk cId="557577350" sldId="262"/>
            <ac:picMk id="3" creationId="{42C25580-EDD3-09DF-77CB-20FCC47B028B}"/>
          </ac:picMkLst>
        </pc:picChg>
      </pc:sldChg>
      <pc:sldChg chg="addSp modSp add mod setBg">
        <pc:chgData name="Juan Carlos Gutierrez (Mexico City)" userId="966ac1ba-db4e-4085-be67-060a10f031b7" providerId="ADAL" clId="{A6B0EFCD-72BB-CA4A-8A23-CA9620FFBEFB}" dt="2023-08-18T23:31:46.452" v="24" actId="26606"/>
        <pc:sldMkLst>
          <pc:docMk/>
          <pc:sldMk cId="290646594" sldId="263"/>
        </pc:sldMkLst>
        <pc:spChg chg="add">
          <ac:chgData name="Juan Carlos Gutierrez (Mexico City)" userId="966ac1ba-db4e-4085-be67-060a10f031b7" providerId="ADAL" clId="{A6B0EFCD-72BB-CA4A-8A23-CA9620FFBEFB}" dt="2023-08-18T23:31:46.452" v="24" actId="26606"/>
          <ac:spMkLst>
            <pc:docMk/>
            <pc:sldMk cId="290646594" sldId="263"/>
            <ac:spMk id="8" creationId="{42A4FC2C-047E-45A5-965D-8E1E3BF09BC6}"/>
          </ac:spMkLst>
        </pc:spChg>
        <pc:picChg chg="add mod">
          <ac:chgData name="Juan Carlos Gutierrez (Mexico City)" userId="966ac1ba-db4e-4085-be67-060a10f031b7" providerId="ADAL" clId="{A6B0EFCD-72BB-CA4A-8A23-CA9620FFBEFB}" dt="2023-08-18T23:31:46.452" v="24" actId="26606"/>
          <ac:picMkLst>
            <pc:docMk/>
            <pc:sldMk cId="290646594" sldId="263"/>
            <ac:picMk id="3" creationId="{BAF3BF89-1149-6940-11C2-89E3D06E5AFA}"/>
          </ac:picMkLst>
        </pc:picChg>
      </pc:sldChg>
      <pc:sldChg chg="addSp modSp add mod setBg">
        <pc:chgData name="Juan Carlos Gutierrez (Mexico City)" userId="966ac1ba-db4e-4085-be67-060a10f031b7" providerId="ADAL" clId="{A6B0EFCD-72BB-CA4A-8A23-CA9620FFBEFB}" dt="2023-08-18T23:31:50.164" v="26" actId="26606"/>
        <pc:sldMkLst>
          <pc:docMk/>
          <pc:sldMk cId="3079153501" sldId="264"/>
        </pc:sldMkLst>
        <pc:spChg chg="add">
          <ac:chgData name="Juan Carlos Gutierrez (Mexico City)" userId="966ac1ba-db4e-4085-be67-060a10f031b7" providerId="ADAL" clId="{A6B0EFCD-72BB-CA4A-8A23-CA9620FFBEFB}" dt="2023-08-18T23:31:50.164" v="26" actId="26606"/>
          <ac:spMkLst>
            <pc:docMk/>
            <pc:sldMk cId="3079153501" sldId="264"/>
            <ac:spMk id="8" creationId="{42A4FC2C-047E-45A5-965D-8E1E3BF09BC6}"/>
          </ac:spMkLst>
        </pc:spChg>
        <pc:picChg chg="add mod">
          <ac:chgData name="Juan Carlos Gutierrez (Mexico City)" userId="966ac1ba-db4e-4085-be67-060a10f031b7" providerId="ADAL" clId="{A6B0EFCD-72BB-CA4A-8A23-CA9620FFBEFB}" dt="2023-08-18T23:31:50.164" v="26" actId="26606"/>
          <ac:picMkLst>
            <pc:docMk/>
            <pc:sldMk cId="3079153501" sldId="264"/>
            <ac:picMk id="3" creationId="{3C354799-F6DE-9A7F-ECA2-B300FF55F8D3}"/>
          </ac:picMkLst>
        </pc:picChg>
      </pc:sldChg>
      <pc:sldChg chg="addSp modSp add mod setBg">
        <pc:chgData name="Juan Carlos Gutierrez (Mexico City)" userId="966ac1ba-db4e-4085-be67-060a10f031b7" providerId="ADAL" clId="{A6B0EFCD-72BB-CA4A-8A23-CA9620FFBEFB}" dt="2023-08-18T23:31:54.799" v="28" actId="26606"/>
        <pc:sldMkLst>
          <pc:docMk/>
          <pc:sldMk cId="874185177" sldId="265"/>
        </pc:sldMkLst>
        <pc:spChg chg="add">
          <ac:chgData name="Juan Carlos Gutierrez (Mexico City)" userId="966ac1ba-db4e-4085-be67-060a10f031b7" providerId="ADAL" clId="{A6B0EFCD-72BB-CA4A-8A23-CA9620FFBEFB}" dt="2023-08-18T23:31:54.799" v="28" actId="26606"/>
          <ac:spMkLst>
            <pc:docMk/>
            <pc:sldMk cId="874185177" sldId="265"/>
            <ac:spMk id="8" creationId="{42A4FC2C-047E-45A5-965D-8E1E3BF09BC6}"/>
          </ac:spMkLst>
        </pc:spChg>
        <pc:picChg chg="add mod">
          <ac:chgData name="Juan Carlos Gutierrez (Mexico City)" userId="966ac1ba-db4e-4085-be67-060a10f031b7" providerId="ADAL" clId="{A6B0EFCD-72BB-CA4A-8A23-CA9620FFBEFB}" dt="2023-08-18T23:31:54.799" v="28" actId="26606"/>
          <ac:picMkLst>
            <pc:docMk/>
            <pc:sldMk cId="874185177" sldId="265"/>
            <ac:picMk id="3" creationId="{A63FBA45-719C-8DA7-3CE4-D1FA7A779D1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CA2ACD-E196-816F-EA29-4F0ED36A3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137066-3C44-D370-736C-753F06493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9B2501-EADD-17B9-937D-9E244F162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D61F-F1D7-674F-B314-2056DE386FE4}" type="datetimeFigureOut">
              <a:rPr lang="es-MX" smtClean="0"/>
              <a:t>04/09/23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84F5DE-E0F7-4862-85C2-9602DB119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D8E4B5-48DB-756E-68A8-F29496E1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1977-D43D-CB4A-85AB-EF51A36E9E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6363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7EED6-EB05-8741-5415-8E7F08B1F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0D55E79-C043-C0BB-17BA-3ED200BDB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0797A3-383E-6860-795E-00E335E6C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D61F-F1D7-674F-B314-2056DE386FE4}" type="datetimeFigureOut">
              <a:rPr lang="es-MX" smtClean="0"/>
              <a:t>04/09/23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456C7A-5BAB-9F55-DF1F-13A35702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45989-B89D-D559-7716-F5E534BF9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1977-D43D-CB4A-85AB-EF51A36E9E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20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16F9399-5E42-DD08-AFB3-FFFA98572D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8D115E4-EA25-64A8-1FF6-9570BB5127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8FFB34-42EB-583E-9E20-516FDC752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D61F-F1D7-674F-B314-2056DE386FE4}" type="datetimeFigureOut">
              <a:rPr lang="es-MX" smtClean="0"/>
              <a:t>04/09/23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585421-BB46-25CD-9096-5E5204818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0E5E73-8B17-A032-A7FF-934A6FB62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1977-D43D-CB4A-85AB-EF51A36E9E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42488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F25CB9-8C62-0430-31EF-725697D05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99ED2B-7F75-8F3F-B34A-D4667EB34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872953-ED61-8811-FB00-1D0EBAACE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D61F-F1D7-674F-B314-2056DE386FE4}" type="datetimeFigureOut">
              <a:rPr lang="es-MX" smtClean="0"/>
              <a:t>04/09/23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148CF7-A60C-3A60-3C4C-E8E32A897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BD8300-F6E4-D585-E383-76511CEE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1977-D43D-CB4A-85AB-EF51A36E9E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7929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68DA09-AFC8-1B5C-480F-7DB117785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BA08ED6-3021-DFB0-42B2-0AC3601C05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F8D017-3A57-B1A8-866E-9F2E3D40B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D61F-F1D7-674F-B314-2056DE386FE4}" type="datetimeFigureOut">
              <a:rPr lang="es-MX" smtClean="0"/>
              <a:t>04/09/23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D846D8F-BDC5-0A2C-56CE-2B9E0D8D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3C2C7E-FB2D-5608-803B-FDF90161C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1977-D43D-CB4A-85AB-EF51A36E9E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990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67BDC6-765A-4A79-B224-964AA02BF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C79CF3-BB56-FA28-8641-4E06312CB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729BD11-CDDC-F07B-FA09-B968A3A6E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34C752-7CDE-C224-9DA8-A612D55F2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D61F-F1D7-674F-B314-2056DE386FE4}" type="datetimeFigureOut">
              <a:rPr lang="es-MX" smtClean="0"/>
              <a:t>04/09/23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D05461-2FA1-3F81-CAF0-31333E22E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CBB440-63F6-ED7A-BA6C-AC9638DED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1977-D43D-CB4A-85AB-EF51A36E9E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6505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06EEC7-7545-355E-21D7-213EE15B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F30E81-3E26-6C44-1D2F-E595A63870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B208D80-B7F6-6255-9927-3D6135B8EB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F8D0477-9A2C-7624-1D56-AE283B24A7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B8FB6E1-CDAA-BDB7-ACC6-C69C4979BB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542B14D-05DE-D5F0-8D9C-E53B7C628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D61F-F1D7-674F-B314-2056DE386FE4}" type="datetimeFigureOut">
              <a:rPr lang="es-MX" smtClean="0"/>
              <a:t>04/09/23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0EBC168-2244-D30E-4AF8-5A3162AD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1441881-3E21-31E2-7017-65D10373C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1977-D43D-CB4A-85AB-EF51A36E9E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066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497A69-C56E-DE13-4609-D822DE733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54BAA98-F5F4-E17D-8AC1-16D886136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D61F-F1D7-674F-B314-2056DE386FE4}" type="datetimeFigureOut">
              <a:rPr lang="es-MX" smtClean="0"/>
              <a:t>04/09/23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5F6EBC1-5CF3-C7FD-BFF5-329815220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86ABF3-821E-A6C9-3F07-31FF18CF0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1977-D43D-CB4A-85AB-EF51A36E9E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12103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34A7B1-A5B0-7A5F-C6B0-D3DAB8489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D61F-F1D7-674F-B314-2056DE386FE4}" type="datetimeFigureOut">
              <a:rPr lang="es-MX" smtClean="0"/>
              <a:t>04/09/23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BBF2A8E-7340-B32D-DD24-5E3AD056C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D1556A1-E466-4157-0CDD-0677E0852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1977-D43D-CB4A-85AB-EF51A36E9E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11115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9E459-EB2B-304E-B058-067D6BAB5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062702-EE05-E086-4BF1-0102D0580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D95BB6D-E90D-AA72-C238-8DDDB7D0C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A4125B-73BD-F234-3328-D4BBFF37F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D61F-F1D7-674F-B314-2056DE386FE4}" type="datetimeFigureOut">
              <a:rPr lang="es-MX" smtClean="0"/>
              <a:t>04/09/23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6790C8-D435-C2B0-5471-49CBF9723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78F17C-53DF-B1E2-EB98-B9D3F7096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1977-D43D-CB4A-85AB-EF51A36E9E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92564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FC30C-EA27-5394-53BF-0A843CAA2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D4C132C-5AEC-7A8A-C92F-F673863F03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6A467C-805D-78A3-DC4D-C0EE33144A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E7F2B07-0DFB-BAAD-2863-8B0EC248B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CD61F-F1D7-674F-B314-2056DE386FE4}" type="datetimeFigureOut">
              <a:rPr lang="es-MX" smtClean="0"/>
              <a:t>04/09/23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C814A1-DEF8-EA74-1EDC-92B2B3855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81C68D5-DAB1-D075-D372-604A83DC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91977-D43D-CB4A-85AB-EF51A36E9E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174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3A37B5D-38D9-0A78-91D0-51EB571BC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CFD863-5B6D-51E4-A3CB-440B4ACE94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40E954-B160-A96B-4F1E-8176D4D171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CD61F-F1D7-674F-B314-2056DE386FE4}" type="datetimeFigureOut">
              <a:rPr lang="es-MX" smtClean="0"/>
              <a:t>04/09/23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3F3A4F-EBDD-CE94-3211-3602178D7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3A6137-1952-EA60-E67C-566ABDFC2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91977-D43D-CB4A-85AB-EF51A36E9E6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968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8182C5E-7663-9E1D-F61D-DBAE50BE87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2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6FA1BB7-8C82-6EBE-D4E9-365D9C33BD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84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6110C0D-3670-8355-D641-C8F6A206E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461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0723E77-1C75-6131-83C7-92CEF86C7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62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4B0D30D-B881-6DB6-E34F-F1AAD248A4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882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068AD37-0A6B-FCB2-A553-E95CDC7060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123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5E51EAA-7406-8AE9-3A1D-A27BE16E9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763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7E3ECA6-4252-C1F5-91D8-A7D803A5B7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29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21D013E-4596-546D-EB30-3DB67D6061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8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65DF1D-C9F3-B110-0FC5-F72185AEC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62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Macintosh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Carlos Gutierrez (Mexico City)</dc:creator>
  <cp:lastModifiedBy>Juan Carlos Gutierrez (Mexico City)</cp:lastModifiedBy>
  <cp:revision>5</cp:revision>
  <dcterms:created xsi:type="dcterms:W3CDTF">2023-08-18T23:30:39Z</dcterms:created>
  <dcterms:modified xsi:type="dcterms:W3CDTF">2023-09-04T23:18:37Z</dcterms:modified>
</cp:coreProperties>
</file>