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3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6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E511-073C-68A5-0577-EB4CCABF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BD3F97-3453-5116-BFA3-A220BD860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40CE4C-3E67-2D0B-14BF-9123078B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AAB17-F3D8-26DB-02FF-AE523199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11A2C6-8762-F172-C0D0-59FB9584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788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2967C-6362-0968-7B96-A6BACDB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93617D-59D1-C592-7EF4-A3E166123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70454A-DDA2-BBAC-5760-A3C7AEC3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AD4C4C-BC9C-14A9-6437-A2A3493C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8D1083-7C28-9611-7ACB-8E0136A6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650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AB34B6-4849-6AD4-9856-535842546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425DE8-9613-32C3-AD90-0BFF0E8FF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6694C1-6510-A4BA-AF49-DCF9667B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B4464-2FB3-AC21-801C-185D8FD0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EFFCBE-A0DB-A3B2-F705-F3D68F70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793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F5BA8-043E-3954-2823-8AFB12EC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F7F426-06D8-0E06-DBB3-9377A156F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3F0DB-D0CE-9E33-4C92-9E93201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7792BE-F3D6-A1CF-A59D-211C09B8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FBA15E-4FCE-DEC4-5DAE-7EFD07B3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229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6DBF8-69F0-0064-8C1D-7C2748F0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5CF030-678F-7165-BDBC-84E9B52C8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03D9D1-63CE-5D53-17E8-BEFDB64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7D3FAA-1C7C-4F8E-E2F4-548EC9C0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B6FF8-CBE1-CBC3-D98C-C261C583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652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FF9C51-96CF-4703-2D9A-FC52257E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CA23CE-6007-846D-1743-32FB02196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6A39F4-51C1-A421-0FEF-9320185BF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5E35FB-9B9E-D044-7430-2528A66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F11A52-9F80-B925-06F5-85181EE1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163878-AF28-0DAE-6EE7-4B14433E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735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0CBB4-11C0-5C74-A837-56FF22D2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80D609-EDDC-751E-8E9B-7C34ED71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675903-9F7F-A048-E738-253261DA8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830ACA-4ACD-F97D-EFE2-18BA4D672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E079AA-E3C1-622E-2674-04778141E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B24085F-AFAB-946E-94CA-5EDD8EE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705638-27E2-F9A8-A9A5-BCD4FE76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1E8D6D9-4E0D-9D7A-ECE0-BAE1370D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729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89677-A874-95C7-E300-0920789C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FEC8B0-D65C-E20D-B243-C4DEBE03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D46A1B-427E-3DEB-37B0-C86CC34C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32DFA3-B1C6-4859-8BBE-67E41A48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083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6FE30E3-F1AA-8395-79BB-91531BCBF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60A33A-0DCD-4E33-3CC0-46963F4B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ED438-AA1D-2E85-73B9-77A054F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255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17E13-3922-7A7F-6D46-8CD92CA4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00CCA0-D802-976A-A46B-4F660F021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82478F-E4F7-9BAC-B363-46BB9FE11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CFAC8-27C2-9911-F8BA-A335C1C5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9E1A01-E866-CBBC-6C33-5B8698D2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20A49F-765B-27E1-B87E-1A30B838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9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8BB4A-1E80-DF0D-3022-33C7F401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C2B7430-1DC5-B7C5-BD5F-45C973241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A14464-0949-B2CE-C343-7213156FC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4A8360-E816-0DC7-D8D8-E1ED4183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C15FDD-1A0E-92BE-A092-0A96BE27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AAD0FA-2381-E1E9-6840-A5FDC1FF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39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EE5FCC-BA51-E9AE-B66D-B6051917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3DE88E-0590-1202-17F6-86D0D6389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989B5-60CC-60BD-5FA3-994D7CCC0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09E96-77CA-974B-82C6-C8A122C0F386}" type="datetimeFigureOut">
              <a:rPr lang="es-ES_tradnl" smtClean="0"/>
              <a:t>02/06/2022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CF3084-E0F4-8EF6-758F-CC968D956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02350B-CBBF-57A0-A5FF-E69EC8F54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C170A-6321-4D4D-889C-D408E926449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90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9404E1-C209-711A-807E-FF98A51D0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9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2F2829-40C3-D9D2-9D89-CC794E2C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2C3344-C5A2-AF81-4178-B19F20645F7E}"/>
              </a:ext>
            </a:extLst>
          </p:cNvPr>
          <p:cNvSpPr txBox="1"/>
          <p:nvPr/>
        </p:nvSpPr>
        <p:spPr>
          <a:xfrm>
            <a:off x="2892767" y="3095565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788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13709D-6A17-C93E-5943-E75F8C78A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202C73-F9E8-1B63-89AD-AF7C2A8A2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371C0A-950F-D136-97F5-40F22418F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8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B52D3C-AEEE-D5E9-42DC-DA6758744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6C4B1E-7826-5ABE-73B2-3CE91A000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0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76A374-2D76-61FF-2102-84EFB158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6599FE-87AE-2B66-D87B-9993767C4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9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D8262-22B6-42B7-DAF2-B4CD1F78D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54D3D5-FC71-974E-0C33-1005BB44F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5BF5E0-DEB3-5945-4F07-B3D8B5E09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55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FBE985-DAE9-9E88-EA4B-035A5B11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B0D249-177B-B5DB-2F0E-960EBEABD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DD4497-52DF-7A61-CA93-73ECFFC6E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0BDF93-5EF8-8014-F2C6-5D1B5D87F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6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21336A-D046-9450-5A9E-895AB7ABD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09B2CF-8EAC-72FE-9D6F-E9C15FB4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1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A7D385-1FD6-416E-6BAD-9FCB4D83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10A4A8-CEB5-7741-4750-5FF3B33B8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</Words>
  <Application>Microsoft Office PowerPoint</Application>
  <PresentationFormat>Panorámica</PresentationFormat>
  <Paragraphs>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Gutierrez (Mexico City)</dc:creator>
  <cp:lastModifiedBy>Damaris Castillo (Mexico City)</cp:lastModifiedBy>
  <cp:revision>7</cp:revision>
  <dcterms:created xsi:type="dcterms:W3CDTF">2022-05-24T19:05:42Z</dcterms:created>
  <dcterms:modified xsi:type="dcterms:W3CDTF">2022-06-02T16:42:57Z</dcterms:modified>
</cp:coreProperties>
</file>